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5/31/2022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55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188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39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509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5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56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5/31/2022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0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5/31/2022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416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5/31/2022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365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78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767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5/31/2022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‹Nº›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170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2" r:id="rId1"/>
    <p:sldLayoutId id="2147483933" r:id="rId2"/>
    <p:sldLayoutId id="2147483934" r:id="rId3"/>
    <p:sldLayoutId id="2147483935" r:id="rId4"/>
    <p:sldLayoutId id="2147483936" r:id="rId5"/>
    <p:sldLayoutId id="2147483937" r:id="rId6"/>
    <p:sldLayoutId id="2147483938" r:id="rId7"/>
    <p:sldLayoutId id="2147483929" r:id="rId8"/>
    <p:sldLayoutId id="2147483930" r:id="rId9"/>
    <p:sldLayoutId id="2147483931" r:id="rId10"/>
    <p:sldLayoutId id="214748393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49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51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Fondo con red tecnológica">
            <a:extLst>
              <a:ext uri="{FF2B5EF4-FFF2-40B4-BE49-F238E27FC236}">
                <a16:creationId xmlns:a16="http://schemas.microsoft.com/office/drawing/2014/main" id="{BD934685-DFDF-2878-02F8-3D68404937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-1" b="3408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54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23126F2-8740-AC42-4454-388A4F527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2086" y="236341"/>
            <a:ext cx="7978655" cy="920405"/>
          </a:xfrm>
        </p:spPr>
        <p:txBody>
          <a:bodyPr>
            <a:noAutofit/>
          </a:bodyPr>
          <a:lstStyle/>
          <a:p>
            <a:r>
              <a:rPr lang="es-ES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FABULAS PRAETERITA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47619E5-723C-8E51-2E20-CC1D822C5B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2605" y="1150753"/>
            <a:ext cx="7063739" cy="646331"/>
          </a:xfrm>
        </p:spPr>
        <p:txBody>
          <a:bodyPr>
            <a:normAutofit/>
          </a:bodyPr>
          <a:lstStyle/>
          <a:p>
            <a:r>
              <a:rPr lang="es-ES" sz="4000" b="1" i="1" dirty="0">
                <a:solidFill>
                  <a:srgbClr val="FFFFFF"/>
                </a:solidFill>
              </a:rPr>
              <a:t>Historias del Pasado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1A4C17E-BA53-CFB4-6EE4-429E9E599C11}"/>
              </a:ext>
            </a:extLst>
          </p:cNvPr>
          <p:cNvSpPr txBox="1"/>
          <p:nvPr/>
        </p:nvSpPr>
        <p:spPr>
          <a:xfrm>
            <a:off x="345700" y="5609164"/>
            <a:ext cx="6057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Alumno: Yosu Litago Albuixech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062252F6-26AE-76AE-C24E-60DDD67B41C1}"/>
              </a:ext>
            </a:extLst>
          </p:cNvPr>
          <p:cNvSpPr txBox="1"/>
          <p:nvPr/>
        </p:nvSpPr>
        <p:spPr>
          <a:xfrm>
            <a:off x="314101" y="6126271"/>
            <a:ext cx="10587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Grado Superior: 2ºDAM (Desarrollo de Aplicaciones Multiplataforma)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8EA74A2E-C204-3975-CF18-9AB694CD0C08}"/>
              </a:ext>
            </a:extLst>
          </p:cNvPr>
          <p:cNvSpPr txBox="1"/>
          <p:nvPr/>
        </p:nvSpPr>
        <p:spPr>
          <a:xfrm>
            <a:off x="9246246" y="5621471"/>
            <a:ext cx="2882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Fecha: 31 - 05 - 22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8310CA8D-9AA0-8534-3361-BF6718986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6637" y="1793230"/>
            <a:ext cx="7724284" cy="3820748"/>
          </a:xfrm>
          <a:prstGeom prst="rect">
            <a:avLst/>
          </a:prstGeom>
        </p:spPr>
      </p:pic>
      <p:pic>
        <p:nvPicPr>
          <p:cNvPr id="38" name="Imagen 37">
            <a:extLst>
              <a:ext uri="{FF2B5EF4-FFF2-40B4-BE49-F238E27FC236}">
                <a16:creationId xmlns:a16="http://schemas.microsoft.com/office/drawing/2014/main" id="{C7EC82F9-21C4-E831-ED21-1D5C7EBE0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2266" y="0"/>
            <a:ext cx="2213634" cy="115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90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14:reveal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Fondo con red tecnológica">
            <a:extLst>
              <a:ext uri="{FF2B5EF4-FFF2-40B4-BE49-F238E27FC236}">
                <a16:creationId xmlns:a16="http://schemas.microsoft.com/office/drawing/2014/main" id="{C20091DE-1B90-45B5-422C-40677252C1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-1" b="3408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n 5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A8F6968E-33DC-673B-04CD-3F67A5083A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273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3" descr="Fondo con red tecnológica">
            <a:extLst>
              <a:ext uri="{FF2B5EF4-FFF2-40B4-BE49-F238E27FC236}">
                <a16:creationId xmlns:a16="http://schemas.microsoft.com/office/drawing/2014/main" id="{2B23ACF9-1DC6-6B1A-C087-C4515EBFA7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-1" b="3408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5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7FC01A1-2267-B475-1ADA-D19C08BD1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8986" y="349709"/>
            <a:ext cx="2219735" cy="767361"/>
          </a:xfrm>
        </p:spPr>
        <p:txBody>
          <a:bodyPr anchor="b">
            <a:normAutofit/>
          </a:bodyPr>
          <a:lstStyle/>
          <a:p>
            <a:pPr algn="ctr"/>
            <a:r>
              <a:rPr lang="es-ES" sz="48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4C9CD8-9D69-9F67-8021-7CAC7C66A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6056" y="1342749"/>
            <a:ext cx="9005597" cy="5289572"/>
          </a:xfrm>
        </p:spPr>
        <p:txBody>
          <a:bodyPr anchor="t">
            <a:normAutofit/>
          </a:bodyPr>
          <a:lstStyle/>
          <a:p>
            <a:pPr marL="342900" indent="-342900">
              <a:buClr>
                <a:schemeClr val="bg1"/>
              </a:buClr>
              <a:buAutoNum type="arabicPeriod"/>
            </a:pPr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Introducción.</a:t>
            </a:r>
          </a:p>
          <a:p>
            <a:pPr marL="342900" indent="-342900">
              <a:buClr>
                <a:schemeClr val="bg1"/>
              </a:buClr>
              <a:buAutoNum type="arabicPeriod"/>
            </a:pPr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¿Qué es FABULAS PRAETERITA?</a:t>
            </a:r>
          </a:p>
          <a:p>
            <a:pPr marL="342900" indent="-342900">
              <a:buClr>
                <a:schemeClr val="bg1"/>
              </a:buClr>
              <a:buAutoNum type="arabicPeriod"/>
            </a:pPr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Descripción de FABULAS PRATERITA.</a:t>
            </a:r>
          </a:p>
          <a:p>
            <a:pPr marL="342900" indent="-342900">
              <a:buClr>
                <a:schemeClr val="bg1"/>
              </a:buClr>
              <a:buAutoNum type="arabicPeriod"/>
            </a:pPr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 Análisis.</a:t>
            </a:r>
          </a:p>
          <a:p>
            <a:pPr marL="342900" indent="-342900">
              <a:buClr>
                <a:schemeClr val="bg1"/>
              </a:buClr>
              <a:buAutoNum type="arabicPeriod"/>
            </a:pPr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Tecnologías Empleadas.</a:t>
            </a:r>
          </a:p>
          <a:p>
            <a:pPr marL="342900" indent="-342900">
              <a:buClr>
                <a:schemeClr val="bg1"/>
              </a:buClr>
              <a:buAutoNum type="arabicPeriod"/>
            </a:pPr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 Demo.</a:t>
            </a:r>
          </a:p>
          <a:p>
            <a:pPr marL="342900" indent="-342900">
              <a:buClr>
                <a:schemeClr val="bg1"/>
              </a:buClr>
              <a:buAutoNum type="arabicPeriod"/>
            </a:pPr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Conclusión.</a:t>
            </a: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2E9A87EC-6B8C-91B4-0980-954817B96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2266" y="0"/>
            <a:ext cx="2216685" cy="115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5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14:reveal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Fondo con red tecnológica">
            <a:extLst>
              <a:ext uri="{FF2B5EF4-FFF2-40B4-BE49-F238E27FC236}">
                <a16:creationId xmlns:a16="http://schemas.microsoft.com/office/drawing/2014/main" id="{DB586AA6-1423-089C-0EDD-3A46EF1B48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-1" b="3408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5CFEC99-2108-1482-9D20-639419572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8587" y="236341"/>
            <a:ext cx="5463809" cy="951388"/>
          </a:xfrm>
        </p:spPr>
        <p:txBody>
          <a:bodyPr anchor="b">
            <a:normAutofit/>
          </a:bodyPr>
          <a:lstStyle/>
          <a:p>
            <a:pPr algn="ctr"/>
            <a:r>
              <a:rPr lang="es-ES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FACF78-0CBC-31AF-B8A3-A27DFF7B4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3483" y="1187729"/>
            <a:ext cx="10271332" cy="2591044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s-ES" sz="6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Este proyecto consiste en la creación de una empresa,  llamada </a:t>
            </a:r>
            <a:r>
              <a:rPr lang="es-ES" sz="6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FABULAS PRATERITA</a:t>
            </a:r>
            <a:r>
              <a:rPr lang="es-ES" sz="6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53F52BC5-DAF2-C5A2-FBAF-76D0B3AA3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2266" y="0"/>
            <a:ext cx="2216685" cy="1158973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9BD745EB-1363-D2E6-EC12-C63C14A6D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287" y="3898154"/>
            <a:ext cx="5444376" cy="264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8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14:reveal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3" descr="Fondo con red tecnológica">
            <a:extLst>
              <a:ext uri="{FF2B5EF4-FFF2-40B4-BE49-F238E27FC236}">
                <a16:creationId xmlns:a16="http://schemas.microsoft.com/office/drawing/2014/main" id="{778B8938-5738-191E-50B0-6FCF5BE87E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-1" b="3408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4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CDEC400-1563-6BBA-8036-50348F603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919" y="236342"/>
            <a:ext cx="8957821" cy="922631"/>
          </a:xfrm>
        </p:spPr>
        <p:txBody>
          <a:bodyPr anchor="b">
            <a:normAutofit/>
          </a:bodyPr>
          <a:lstStyle/>
          <a:p>
            <a:pPr algn="ctr"/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¿Qué es FABULAS PRAETERITA?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485816-8E41-5AD5-9301-ACBCA0F58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6055" y="1282935"/>
            <a:ext cx="10361843" cy="324156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FABULAS PRATERITA </a:t>
            </a:r>
            <a:r>
              <a:rPr lang="es-ES" sz="4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una empresa, destinada y dedicada a asesorar e investigar las civilizaciones antiguas y sus historias / leyendas, mitos, secretos y tesoros.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452B432F-BE85-A61E-A7A8-E62CDE53C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2266" y="0"/>
            <a:ext cx="2216685" cy="1158973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C6A89C5B-A93D-737B-EB66-7FD97C815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287" y="3898154"/>
            <a:ext cx="5444376" cy="275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15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14:reveal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Fondo con red tecnológica">
            <a:extLst>
              <a:ext uri="{FF2B5EF4-FFF2-40B4-BE49-F238E27FC236}">
                <a16:creationId xmlns:a16="http://schemas.microsoft.com/office/drawing/2014/main" id="{035C612D-A2BC-65B8-8AA4-22CCBF0C75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-1" b="3408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46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47" name="Oval 13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14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15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16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17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18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19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20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18B77D6-2239-3CE5-9163-FA5420B23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3242" y="236341"/>
            <a:ext cx="8518261" cy="921289"/>
          </a:xfrm>
        </p:spPr>
        <p:txBody>
          <a:bodyPr anchor="b">
            <a:noAutofit/>
          </a:bodyPr>
          <a:lstStyle/>
          <a:p>
            <a:pPr algn="ctr"/>
            <a:r>
              <a:rPr lang="es-ES" sz="3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Descripción de FABULAS PRAETERITA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5036B0-172F-F2D8-0F9B-102D62CD4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2463" y="1267743"/>
            <a:ext cx="9612473" cy="407768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36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FABULAS PRATERITA </a:t>
            </a:r>
            <a:r>
              <a:rPr lang="es-ES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una empresa, destinada y dedicada a asesorar y a ayudar, a través de nuestros trabajadores, expertos, investigadores, tecnologías y maquinarias, a cualquier país, gobierno, empresa, </a:t>
            </a:r>
            <a:r>
              <a:rPr lang="es-ES" sz="36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etc</a:t>
            </a:r>
            <a:r>
              <a:rPr lang="es-ES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que este interesado/a, independientemente de su poder adquisitivo, en investigar las civilizaciones antiguas y sus historias / leyendas, mitos, secretos y tesoros.</a:t>
            </a:r>
          </a:p>
        </p:txBody>
      </p:sp>
      <p:pic>
        <p:nvPicPr>
          <p:cNvPr id="55" name="Imagen 54">
            <a:extLst>
              <a:ext uri="{FF2B5EF4-FFF2-40B4-BE49-F238E27FC236}">
                <a16:creationId xmlns:a16="http://schemas.microsoft.com/office/drawing/2014/main" id="{7D2D9B31-E506-8251-B3C7-9BC54B2C9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2266" y="0"/>
            <a:ext cx="2216685" cy="1158973"/>
          </a:xfrm>
          <a:prstGeom prst="rect">
            <a:avLst/>
          </a:prstGeom>
        </p:spPr>
      </p:pic>
      <p:pic>
        <p:nvPicPr>
          <p:cNvPr id="56" name="Imagen 55">
            <a:extLst>
              <a:ext uri="{FF2B5EF4-FFF2-40B4-BE49-F238E27FC236}">
                <a16:creationId xmlns:a16="http://schemas.microsoft.com/office/drawing/2014/main" id="{E4808A55-1B66-051F-1ECF-E8AFEBF86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804" y="5454198"/>
            <a:ext cx="2473342" cy="119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4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14:reveal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Fondo con red tecnológica">
            <a:extLst>
              <a:ext uri="{FF2B5EF4-FFF2-40B4-BE49-F238E27FC236}">
                <a16:creationId xmlns:a16="http://schemas.microsoft.com/office/drawing/2014/main" id="{3B360A14-4DA4-5659-B53E-9B273BBB99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r="-1" b="3408"/>
          <a:stretch/>
        </p:blipFill>
        <p:spPr>
          <a:xfrm>
            <a:off x="3049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Video Análisis de la empresa">
            <a:hlinkClick r:id="" action="ppaction://media"/>
            <a:extLst>
              <a:ext uri="{FF2B5EF4-FFF2-40B4-BE49-F238E27FC236}">
                <a16:creationId xmlns:a16="http://schemas.microsoft.com/office/drawing/2014/main" id="{37136732-E13A-C75D-E8D9-145F78F409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46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0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Fondo con red tecnológica">
            <a:extLst>
              <a:ext uri="{FF2B5EF4-FFF2-40B4-BE49-F238E27FC236}">
                <a16:creationId xmlns:a16="http://schemas.microsoft.com/office/drawing/2014/main" id="{A402DD01-EC80-7FF4-27CE-ADFB42AE6F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-1" b="3408"/>
          <a:stretch/>
        </p:blipFill>
        <p:spPr>
          <a:xfrm>
            <a:off x="-1526" y="0"/>
            <a:ext cx="12188951" cy="6858000"/>
          </a:xfrm>
          <a:prstGeom prst="rect">
            <a:avLst/>
          </a:prstGeom>
        </p:spPr>
      </p:pic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7026309-D3F3-A986-7628-C4A2FE0D9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7722" y="236342"/>
            <a:ext cx="5782804" cy="922631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s-ES" sz="4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Tecnologías Empleadas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2EB2D01A-E445-B055-80ED-8B4DA3AFE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2266" y="0"/>
            <a:ext cx="2215159" cy="1158973"/>
          </a:xfrm>
          <a:prstGeom prst="rect">
            <a:avLst/>
          </a:prstGeom>
        </p:spPr>
      </p:pic>
      <p:pic>
        <p:nvPicPr>
          <p:cNvPr id="8" name="Imagen 7" descr="Icono&#10;&#10;Descripción generada automáticamente">
            <a:extLst>
              <a:ext uri="{FF2B5EF4-FFF2-40B4-BE49-F238E27FC236}">
                <a16:creationId xmlns:a16="http://schemas.microsoft.com/office/drawing/2014/main" id="{22C11FC1-AD87-EC6E-EB58-FDF4D1F13C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146" y="1234644"/>
            <a:ext cx="1361260" cy="132098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BBAF7DCB-2AC9-C2C2-5A56-F1574027B160}"/>
              </a:ext>
            </a:extLst>
          </p:cNvPr>
          <p:cNvSpPr txBox="1"/>
          <p:nvPr/>
        </p:nvSpPr>
        <p:spPr>
          <a:xfrm>
            <a:off x="2142017" y="2586605"/>
            <a:ext cx="722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Trello</a:t>
            </a:r>
          </a:p>
        </p:txBody>
      </p:sp>
      <p:pic>
        <p:nvPicPr>
          <p:cNvPr id="23" name="Imagen 22" descr="Forma&#10;&#10;Descripción generada automáticamente con confianza baja">
            <a:extLst>
              <a:ext uri="{FF2B5EF4-FFF2-40B4-BE49-F238E27FC236}">
                <a16:creationId xmlns:a16="http://schemas.microsoft.com/office/drawing/2014/main" id="{1B3954C4-5A85-3DDB-7461-5709BFB0B7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001" y="1200531"/>
            <a:ext cx="1937782" cy="1323943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91C8B8D3-8DDB-DAA9-8662-F9DC2E5208E0}"/>
              </a:ext>
            </a:extLst>
          </p:cNvPr>
          <p:cNvSpPr txBox="1"/>
          <p:nvPr/>
        </p:nvSpPr>
        <p:spPr>
          <a:xfrm>
            <a:off x="3679153" y="2586605"/>
            <a:ext cx="18146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</a:p>
        </p:txBody>
      </p:sp>
      <p:pic>
        <p:nvPicPr>
          <p:cNvPr id="26" name="Imagen 25" descr="Icono&#10;&#10;Descripción generada automáticamente">
            <a:extLst>
              <a:ext uri="{FF2B5EF4-FFF2-40B4-BE49-F238E27FC236}">
                <a16:creationId xmlns:a16="http://schemas.microsoft.com/office/drawing/2014/main" id="{F80BE8BF-CEAB-BA06-36CB-B4E053C91F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439" y="1234645"/>
            <a:ext cx="1937782" cy="1323943"/>
          </a:xfrm>
          <a:prstGeom prst="rect">
            <a:avLst/>
          </a:prstGeom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537B7291-6F59-08C6-2C03-E5CAC388CE23}"/>
              </a:ext>
            </a:extLst>
          </p:cNvPr>
          <p:cNvSpPr txBox="1"/>
          <p:nvPr/>
        </p:nvSpPr>
        <p:spPr>
          <a:xfrm>
            <a:off x="5956001" y="2586605"/>
            <a:ext cx="18146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FlexyGo</a:t>
            </a:r>
            <a:endParaRPr lang="es-E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" name="Imagen 29" descr="Logotipo, Icono&#10;&#10;Descripción generada automáticamente">
            <a:extLst>
              <a:ext uri="{FF2B5EF4-FFF2-40B4-BE49-F238E27FC236}">
                <a16:creationId xmlns:a16="http://schemas.microsoft.com/office/drawing/2014/main" id="{E4EF5CAB-FA93-F4E1-A952-4D843C27EE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527" y="1262663"/>
            <a:ext cx="1848739" cy="1323942"/>
          </a:xfrm>
          <a:prstGeom prst="rect">
            <a:avLst/>
          </a:prstGeom>
        </p:spPr>
      </p:pic>
      <p:sp>
        <p:nvSpPr>
          <p:cNvPr id="40" name="CuadroTexto 39">
            <a:extLst>
              <a:ext uri="{FF2B5EF4-FFF2-40B4-BE49-F238E27FC236}">
                <a16:creationId xmlns:a16="http://schemas.microsoft.com/office/drawing/2014/main" id="{4A750682-B44A-709C-D63A-68480DC768FE}"/>
              </a:ext>
            </a:extLst>
          </p:cNvPr>
          <p:cNvSpPr txBox="1"/>
          <p:nvPr/>
        </p:nvSpPr>
        <p:spPr>
          <a:xfrm>
            <a:off x="8140567" y="2586605"/>
            <a:ext cx="18146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MongoDB</a:t>
            </a:r>
          </a:p>
        </p:txBody>
      </p:sp>
      <p:pic>
        <p:nvPicPr>
          <p:cNvPr id="32" name="Imagen 31" descr="Icono&#10;&#10;Descripción generada automáticamente">
            <a:extLst>
              <a:ext uri="{FF2B5EF4-FFF2-40B4-BE49-F238E27FC236}">
                <a16:creationId xmlns:a16="http://schemas.microsoft.com/office/drawing/2014/main" id="{49898B4C-680A-4835-4431-E4380DE75A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009" y="3044381"/>
            <a:ext cx="1612348" cy="1471173"/>
          </a:xfrm>
          <a:prstGeom prst="rect">
            <a:avLst/>
          </a:prstGeom>
        </p:spPr>
      </p:pic>
      <p:sp>
        <p:nvSpPr>
          <p:cNvPr id="44" name="CuadroTexto 43">
            <a:extLst>
              <a:ext uri="{FF2B5EF4-FFF2-40B4-BE49-F238E27FC236}">
                <a16:creationId xmlns:a16="http://schemas.microsoft.com/office/drawing/2014/main" id="{D9CD808F-FF43-22F4-E0E9-0440260ACCE9}"/>
              </a:ext>
            </a:extLst>
          </p:cNvPr>
          <p:cNvSpPr txBox="1"/>
          <p:nvPr/>
        </p:nvSpPr>
        <p:spPr>
          <a:xfrm>
            <a:off x="1632349" y="4537071"/>
            <a:ext cx="18146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Axure</a:t>
            </a:r>
            <a:r>
              <a:rPr lang="es-E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10</a:t>
            </a:r>
          </a:p>
        </p:txBody>
      </p:sp>
      <p:pic>
        <p:nvPicPr>
          <p:cNvPr id="35" name="Imagen 34" descr="Icono&#10;&#10;Descripción generada automáticamente">
            <a:extLst>
              <a:ext uri="{FF2B5EF4-FFF2-40B4-BE49-F238E27FC236}">
                <a16:creationId xmlns:a16="http://schemas.microsoft.com/office/drawing/2014/main" id="{B36D68E5-6A5F-D1C9-FF9C-7977A40D15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577" y="3193989"/>
            <a:ext cx="2360135" cy="1321566"/>
          </a:xfrm>
          <a:prstGeom prst="rect">
            <a:avLst/>
          </a:prstGeom>
        </p:spPr>
      </p:pic>
      <p:sp>
        <p:nvSpPr>
          <p:cNvPr id="49" name="CuadroTexto 48">
            <a:extLst>
              <a:ext uri="{FF2B5EF4-FFF2-40B4-BE49-F238E27FC236}">
                <a16:creationId xmlns:a16="http://schemas.microsoft.com/office/drawing/2014/main" id="{1AB6284D-4109-0DCC-3407-A7537591491C}"/>
              </a:ext>
            </a:extLst>
          </p:cNvPr>
          <p:cNvSpPr txBox="1"/>
          <p:nvPr/>
        </p:nvSpPr>
        <p:spPr>
          <a:xfrm>
            <a:off x="8123527" y="4537071"/>
            <a:ext cx="18146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Word</a:t>
            </a:r>
          </a:p>
        </p:txBody>
      </p:sp>
      <p:pic>
        <p:nvPicPr>
          <p:cNvPr id="37" name="Imagen 36" descr="Icono&#10;&#10;Descripción generada automáticamente">
            <a:extLst>
              <a:ext uri="{FF2B5EF4-FFF2-40B4-BE49-F238E27FC236}">
                <a16:creationId xmlns:a16="http://schemas.microsoft.com/office/drawing/2014/main" id="{5F083296-F3A2-D021-9E84-EC51999F55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438" y="4906403"/>
            <a:ext cx="1361261" cy="1314950"/>
          </a:xfrm>
          <a:prstGeom prst="rect">
            <a:avLst/>
          </a:prstGeom>
        </p:spPr>
      </p:pic>
      <p:sp>
        <p:nvSpPr>
          <p:cNvPr id="53" name="CuadroTexto 52">
            <a:extLst>
              <a:ext uri="{FF2B5EF4-FFF2-40B4-BE49-F238E27FC236}">
                <a16:creationId xmlns:a16="http://schemas.microsoft.com/office/drawing/2014/main" id="{FA6E69F0-255D-B6C3-C230-B9C3F4198791}"/>
              </a:ext>
            </a:extLst>
          </p:cNvPr>
          <p:cNvSpPr txBox="1"/>
          <p:nvPr/>
        </p:nvSpPr>
        <p:spPr>
          <a:xfrm>
            <a:off x="1555206" y="6252326"/>
            <a:ext cx="19689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 </a:t>
            </a:r>
            <a:r>
              <a:rPr lang="es-E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</a:t>
            </a:r>
            <a:endParaRPr lang="es-E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2" name="Imagen 41" descr="Icono&#10;&#10;Descripción generada automáticamente">
            <a:extLst>
              <a:ext uri="{FF2B5EF4-FFF2-40B4-BE49-F238E27FC236}">
                <a16:creationId xmlns:a16="http://schemas.microsoft.com/office/drawing/2014/main" id="{341F2407-93D0-867E-F5F5-1BBABF67F3B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656" y="4861558"/>
            <a:ext cx="2159400" cy="1326289"/>
          </a:xfrm>
          <a:prstGeom prst="rect">
            <a:avLst/>
          </a:prstGeom>
        </p:spPr>
      </p:pic>
      <p:sp>
        <p:nvSpPr>
          <p:cNvPr id="60" name="CuadroTexto 59">
            <a:extLst>
              <a:ext uri="{FF2B5EF4-FFF2-40B4-BE49-F238E27FC236}">
                <a16:creationId xmlns:a16="http://schemas.microsoft.com/office/drawing/2014/main" id="{56FC445F-8A71-2857-4C59-CDF461808BCE}"/>
              </a:ext>
            </a:extLst>
          </p:cNvPr>
          <p:cNvSpPr txBox="1"/>
          <p:nvPr/>
        </p:nvSpPr>
        <p:spPr>
          <a:xfrm>
            <a:off x="4828885" y="6240886"/>
            <a:ext cx="19689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React</a:t>
            </a:r>
            <a:r>
              <a:rPr lang="es-E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Native</a:t>
            </a:r>
          </a:p>
        </p:txBody>
      </p:sp>
      <p:pic>
        <p:nvPicPr>
          <p:cNvPr id="52" name="Imagen 51" descr="Icono&#10;&#10;Descripción generada automáticamente">
            <a:extLst>
              <a:ext uri="{FF2B5EF4-FFF2-40B4-BE49-F238E27FC236}">
                <a16:creationId xmlns:a16="http://schemas.microsoft.com/office/drawing/2014/main" id="{B9C85ECE-3F5E-A2AA-A505-C0B917DC5CF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018" y="4899758"/>
            <a:ext cx="1981673" cy="1288089"/>
          </a:xfrm>
          <a:prstGeom prst="rect">
            <a:avLst/>
          </a:prstGeom>
        </p:spPr>
      </p:pic>
      <p:sp>
        <p:nvSpPr>
          <p:cNvPr id="70" name="CuadroTexto 69">
            <a:extLst>
              <a:ext uri="{FF2B5EF4-FFF2-40B4-BE49-F238E27FC236}">
                <a16:creationId xmlns:a16="http://schemas.microsoft.com/office/drawing/2014/main" id="{2D6C5FCE-43F1-4941-CA1D-14657D4D34D8}"/>
              </a:ext>
            </a:extLst>
          </p:cNvPr>
          <p:cNvSpPr txBox="1"/>
          <p:nvPr/>
        </p:nvSpPr>
        <p:spPr>
          <a:xfrm>
            <a:off x="8040018" y="6221353"/>
            <a:ext cx="19689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Expo</a:t>
            </a:r>
          </a:p>
        </p:txBody>
      </p:sp>
    </p:spTree>
    <p:extLst>
      <p:ext uri="{BB962C8B-B14F-4D97-AF65-F5344CB8AC3E}">
        <p14:creationId xmlns:p14="http://schemas.microsoft.com/office/powerpoint/2010/main" val="1266477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Fondo con red tecnológica">
            <a:extLst>
              <a:ext uri="{FF2B5EF4-FFF2-40B4-BE49-F238E27FC236}">
                <a16:creationId xmlns:a16="http://schemas.microsoft.com/office/drawing/2014/main" id="{C49F5191-365D-0B4A-4D01-D431B392C4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r="-1" b="3408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34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35" name="Oval 13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14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15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16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17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18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19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20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Video Página Web de la empresa">
            <a:hlinkClick r:id="" action="ppaction://media"/>
            <a:extLst>
              <a:ext uri="{FF2B5EF4-FFF2-40B4-BE49-F238E27FC236}">
                <a16:creationId xmlns:a16="http://schemas.microsoft.com/office/drawing/2014/main" id="{AFCA9A0C-2D7E-DE9F-D18F-F265E509A5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47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Fondo con red tecnológica">
            <a:extLst>
              <a:ext uri="{FF2B5EF4-FFF2-40B4-BE49-F238E27FC236}">
                <a16:creationId xmlns:a16="http://schemas.microsoft.com/office/drawing/2014/main" id="{1F0F9A91-C136-8797-B412-350D19C5C8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-1" b="3408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BDFA83E-0B19-2579-6706-0ECBDB047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2339" y="236341"/>
            <a:ext cx="3833569" cy="922632"/>
          </a:xfrm>
        </p:spPr>
        <p:txBody>
          <a:bodyPr anchor="b">
            <a:normAutofit/>
          </a:bodyPr>
          <a:lstStyle/>
          <a:p>
            <a:pPr algn="ctr"/>
            <a:r>
              <a:rPr lang="es-ES" sz="6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8733C1-B547-C770-E1C5-62AFD90A1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9177" y="1395304"/>
            <a:ext cx="8679891" cy="142937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 resumen, </a:t>
            </a:r>
            <a:r>
              <a:rPr lang="es-ES" sz="24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FABULAS PRAETERITA </a:t>
            </a:r>
            <a:r>
              <a:rPr lang="es-ES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una empresa que dará la bienvenida a todas las personas, que les guste saber mas y estén interesados / as, en investigar y saber mas cosas sobre las civilizaciones de la antigüedad.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A87F08E3-97B0-5CB4-23EA-28D8B13AA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2266" y="0"/>
            <a:ext cx="2215157" cy="115897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CEAE18A-8E57-76A1-9734-4C61BBF99AE4}"/>
              </a:ext>
            </a:extLst>
          </p:cNvPr>
          <p:cNvSpPr txBox="1"/>
          <p:nvPr/>
        </p:nvSpPr>
        <p:spPr>
          <a:xfrm>
            <a:off x="5309249" y="2825828"/>
            <a:ext cx="1819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Contacto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4E7A892-834A-2EC9-E437-4D286EE4C6AE}"/>
              </a:ext>
            </a:extLst>
          </p:cNvPr>
          <p:cNvSpPr txBox="1"/>
          <p:nvPr/>
        </p:nvSpPr>
        <p:spPr>
          <a:xfrm>
            <a:off x="4973802" y="4701405"/>
            <a:ext cx="2241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Página Web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8873A60-9A68-AF61-DFAE-20D2640B9A50}"/>
              </a:ext>
            </a:extLst>
          </p:cNvPr>
          <p:cNvSpPr txBox="1"/>
          <p:nvPr/>
        </p:nvSpPr>
        <p:spPr>
          <a:xfrm>
            <a:off x="984755" y="3455647"/>
            <a:ext cx="5187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yolial@floridauniversitaria.es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784E549-92D0-7FB3-38F9-388CD8C13CE0}"/>
              </a:ext>
            </a:extLst>
          </p:cNvPr>
          <p:cNvSpPr txBox="1"/>
          <p:nvPr/>
        </p:nvSpPr>
        <p:spPr>
          <a:xfrm>
            <a:off x="6290824" y="3455928"/>
            <a:ext cx="4611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yoo55555yoo@gmail.com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73C3795-28EA-A50F-1F68-405E3851C192}"/>
              </a:ext>
            </a:extLst>
          </p:cNvPr>
          <p:cNvSpPr txBox="1"/>
          <p:nvPr/>
        </p:nvSpPr>
        <p:spPr>
          <a:xfrm>
            <a:off x="3952801" y="4062684"/>
            <a:ext cx="42833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yosu1230@hotmail.com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86F7AE3-0ABB-FD72-58E4-38126BB4C52E}"/>
              </a:ext>
            </a:extLst>
          </p:cNvPr>
          <p:cNvSpPr txBox="1"/>
          <p:nvPr/>
        </p:nvSpPr>
        <p:spPr>
          <a:xfrm>
            <a:off x="427469" y="5286180"/>
            <a:ext cx="1170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s-ES" altLang="es-ES" b="1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https://github.com/yolial22/yosulitago_2022_2-DAM/tree/master/ProjecteFinal%20-%20Pagina%20Web/projectefinal </a:t>
            </a:r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2D820C1D-8BDA-99D8-D541-7C98825BE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042" y="5708620"/>
            <a:ext cx="2353915" cy="115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514745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Custom 30">
      <a:dk1>
        <a:sysClr val="windowText" lastClr="000000"/>
      </a:dk1>
      <a:lt1>
        <a:sysClr val="window" lastClr="FFFFFF"/>
      </a:lt1>
      <a:dk2>
        <a:srgbClr val="420023"/>
      </a:dk2>
      <a:lt2>
        <a:srgbClr val="FDFBF9"/>
      </a:lt2>
      <a:accent1>
        <a:srgbClr val="97446E"/>
      </a:accent1>
      <a:accent2>
        <a:srgbClr val="A40056"/>
      </a:accent2>
      <a:accent3>
        <a:srgbClr val="24BEEE"/>
      </a:accent3>
      <a:accent4>
        <a:srgbClr val="91274F"/>
      </a:accent4>
      <a:accent5>
        <a:srgbClr val="F39E29"/>
      </a:accent5>
      <a:accent6>
        <a:srgbClr val="E87450"/>
      </a:accent6>
      <a:hlink>
        <a:srgbClr val="F55D5D"/>
      </a:hlink>
      <a:folHlink>
        <a:srgbClr val="EA3A60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273</Words>
  <Application>Microsoft Office PowerPoint</Application>
  <PresentationFormat>Panorámica</PresentationFormat>
  <Paragraphs>37</Paragraphs>
  <Slides>10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Gill Sans Nova</vt:lpstr>
      <vt:lpstr>ConfettiVTI</vt:lpstr>
      <vt:lpstr>FABULAS PRAETERITA</vt:lpstr>
      <vt:lpstr>INDEX</vt:lpstr>
      <vt:lpstr>INTRODUCCIÓN</vt:lpstr>
      <vt:lpstr>¿Qué es FABULAS PRAETERITA?</vt:lpstr>
      <vt:lpstr>Descripción de FABULAS PRAETERITA</vt:lpstr>
      <vt:lpstr>Presentación de PowerPoint</vt:lpstr>
      <vt:lpstr>Tecnologías Empleadas</vt:lpstr>
      <vt:lpstr>Presentación de PowerPoint</vt:lpstr>
      <vt:lpstr>Conclusión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FABULAS PRAETERITA</dc:title>
  <dc:creator>YOSU LITAGO ALBUIXECH</dc:creator>
  <cp:lastModifiedBy>YOSU LITAGO ALBUIXECH</cp:lastModifiedBy>
  <cp:revision>12</cp:revision>
  <dcterms:created xsi:type="dcterms:W3CDTF">2022-05-21T05:17:29Z</dcterms:created>
  <dcterms:modified xsi:type="dcterms:W3CDTF">2022-01-09T08:09:05Z</dcterms:modified>
</cp:coreProperties>
</file>

<file path=docProps/thumbnail.jpeg>
</file>